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Image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Image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660384004_1290x1720.jpg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3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4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5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6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7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8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9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0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1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2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3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5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3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1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6.pn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7.pn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8.pn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9.pn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0.pn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2.pn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3.png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4.png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5.png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6.png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7.png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8.png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9.png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0.png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png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2.png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3.png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4.png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5.png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6.png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8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9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4">
            <a:hueOff val="348544"/>
            <a:lumOff val="713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69557" y="571689"/>
            <a:ext cx="15362975" cy="8386448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THE FINE (QUEER) ART OF ASKING…"/>
          <p:cNvSpPr txBox="1"/>
          <p:nvPr/>
        </p:nvSpPr>
        <p:spPr>
          <a:xfrm>
            <a:off x="-874361" y="8193313"/>
            <a:ext cx="26474872" cy="36915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0000">
                <a:solidFill>
                  <a:srgbClr val="000000"/>
                </a:solidFill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t>THE FINE (QUEER) ART OF ASKING </a:t>
            </a:r>
          </a:p>
          <a:p>
            <a:pPr>
              <a:defRPr sz="10000">
                <a:solidFill>
                  <a:srgbClr val="000000"/>
                </a:solidFill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t>FOR (AND RECEIVING) ASSISTANCE</a:t>
            </a:r>
          </a:p>
        </p:txBody>
      </p:sp>
      <p:sp>
        <p:nvSpPr>
          <p:cNvPr id="153" name="KELLI DUNHAM"/>
          <p:cNvSpPr txBox="1"/>
          <p:nvPr/>
        </p:nvSpPr>
        <p:spPr>
          <a:xfrm>
            <a:off x="6794114" y="11386720"/>
            <a:ext cx="10795773" cy="2265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0">
                <a:solidFill>
                  <a:srgbClr val="000000"/>
                </a:solidFill>
                <a:latin typeface="Chalkboard SE Regular"/>
                <a:ea typeface="Chalkboard SE Regular"/>
                <a:cs typeface="Chalkboard SE Regular"/>
                <a:sym typeface="Chalkboard SE Regular"/>
              </a:defRPr>
            </a:lvl1pPr>
          </a:lstStyle>
          <a:p>
            <a:pPr/>
            <a:r>
              <a:t>KELLI DUNHAM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4">
            <a:hueOff val="348544"/>
            <a:lumOff val="713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"/>
          <p:cNvSpPr txBox="1"/>
          <p:nvPr/>
        </p:nvSpPr>
        <p:spPr>
          <a:xfrm>
            <a:off x="12128499" y="2799466"/>
            <a:ext cx="127001" cy="10922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0">
                <a:solidFill>
                  <a:srgbClr val="020202"/>
                </a:solidFill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</a:p>
        </p:txBody>
      </p:sp>
      <p:pic>
        <p:nvPicPr>
          <p:cNvPr id="178" name="OUR QUEER HEARS BEAT FOR MUTAL AID.png" descr="OUR QUEER HEARS BEAT FOR MUTAL AI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3999" y="-1463"/>
            <a:ext cx="13716001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4">
            <a:hueOff val="348544"/>
            <a:lumOff val="713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HE BARRIERS"/>
          <p:cNvSpPr txBox="1"/>
          <p:nvPr/>
        </p:nvSpPr>
        <p:spPr>
          <a:xfrm>
            <a:off x="1821890" y="2034531"/>
            <a:ext cx="19472169" cy="3700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0">
                <a:solidFill>
                  <a:srgbClr val="000000"/>
                </a:solidFill>
                <a:latin typeface="Chalkboard SE Regular"/>
                <a:ea typeface="Chalkboard SE Regular"/>
                <a:cs typeface="Chalkboard SE Regular"/>
                <a:sym typeface="Chalkboard SE Regular"/>
              </a:defRPr>
            </a:lvl1pPr>
          </a:lstStyle>
          <a:p>
            <a:pPr/>
            <a:r>
              <a:t>THE BARRIERS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4">
            <a:hueOff val="348544"/>
            <a:lumOff val="713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WE'RE WORRIED ABOUT FEELING VULNERABLE.png" descr="WE'RE WORRIED ABOUT FEELING VULNERABL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3999" y="-1463"/>
            <a:ext cx="13716001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4">
            <a:hueOff val="348544"/>
            <a:lumOff val="713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AHEM.…"/>
          <p:cNvSpPr txBox="1"/>
          <p:nvPr/>
        </p:nvSpPr>
        <p:spPr>
          <a:xfrm>
            <a:off x="2781337" y="1116864"/>
            <a:ext cx="19472169" cy="10964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0">
                <a:solidFill>
                  <a:srgbClr val="000000"/>
                </a:solidFill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t>AHEM.</a:t>
            </a:r>
          </a:p>
          <a:p>
            <a:pPr>
              <a:defRPr sz="20000">
                <a:solidFill>
                  <a:srgbClr val="000000"/>
                </a:solidFill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t>CAPITALISM.</a:t>
            </a:r>
          </a:p>
          <a:p>
            <a:pPr>
              <a:defRPr sz="20000">
                <a:solidFill>
                  <a:srgbClr val="000000"/>
                </a:solidFill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t>AHEM.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4">
            <a:hueOff val="348544"/>
            <a:lumOff val="713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WE DON'T WANT TO LOSE CONTROL.png" descr="WE DON'T WANT TO LOSE CONTRO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9961" y="-1"/>
            <a:ext cx="13716001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OR…"/>
          <p:cNvSpPr txBox="1"/>
          <p:nvPr/>
        </p:nvSpPr>
        <p:spPr>
          <a:xfrm>
            <a:off x="14830634" y="935934"/>
            <a:ext cx="8716621" cy="10905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0000">
                <a:solidFill>
                  <a:srgbClr val="000000"/>
                </a:solidFill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t>OR </a:t>
            </a:r>
          </a:p>
          <a:p>
            <a:pPr>
              <a:defRPr sz="10000">
                <a:solidFill>
                  <a:srgbClr val="000000"/>
                </a:solidFill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t>GET </a:t>
            </a:r>
          </a:p>
          <a:p>
            <a:pPr>
              <a:defRPr sz="10000">
                <a:solidFill>
                  <a:srgbClr val="000000"/>
                </a:solidFill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t>A TON </a:t>
            </a:r>
          </a:p>
          <a:p>
            <a:pPr>
              <a:defRPr sz="10000">
                <a:solidFill>
                  <a:srgbClr val="000000"/>
                </a:solidFill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t>OF </a:t>
            </a:r>
          </a:p>
          <a:p>
            <a:pPr>
              <a:defRPr sz="10000">
                <a:solidFill>
                  <a:srgbClr val="000000"/>
                </a:solidFill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t>UNSOLICITED </a:t>
            </a:r>
          </a:p>
          <a:p>
            <a:pPr>
              <a:defRPr sz="10000">
                <a:solidFill>
                  <a:srgbClr val="000000"/>
                </a:solidFill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t>ADVICE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4">
            <a:hueOff val="348544"/>
            <a:lumOff val="713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FEAR OF REJECTION.png" descr="FEAR OF REJECTIO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3999" y="-1463"/>
            <a:ext cx="13716001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4">
            <a:hueOff val="348544"/>
            <a:lumOff val="713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FEAR OF WEAKNESS.png" descr="FEAR OF WEAKNES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3999" y="-1463"/>
            <a:ext cx="13716001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4">
            <a:hueOff val="348544"/>
            <a:lumOff val="713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AHEM.…"/>
          <p:cNvSpPr txBox="1"/>
          <p:nvPr/>
        </p:nvSpPr>
        <p:spPr>
          <a:xfrm>
            <a:off x="2781337" y="1116865"/>
            <a:ext cx="19472169" cy="10964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0">
                <a:solidFill>
                  <a:srgbClr val="000000"/>
                </a:solidFill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t>AHEM.</a:t>
            </a:r>
          </a:p>
          <a:p>
            <a:pPr>
              <a:defRPr sz="20000">
                <a:solidFill>
                  <a:srgbClr val="000000"/>
                </a:solidFill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t>CAPITALISM.</a:t>
            </a:r>
          </a:p>
          <a:p>
            <a:pPr>
              <a:defRPr sz="20000">
                <a:solidFill>
                  <a:srgbClr val="000000"/>
                </a:solidFill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t>AHEM.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4">
            <a:hueOff val="348544"/>
            <a:lumOff val="713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WORRIED ABOUT PAYING IT BACK.png" descr="WORRIED ABOUT PAYING IT BACK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3999" y="-1463"/>
            <a:ext cx="13716001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4">
            <a:hueOff val="348544"/>
            <a:lumOff val="713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AHEM.…"/>
          <p:cNvSpPr txBox="1"/>
          <p:nvPr/>
        </p:nvSpPr>
        <p:spPr>
          <a:xfrm>
            <a:off x="2781337" y="1116865"/>
            <a:ext cx="19472169" cy="10964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0">
                <a:solidFill>
                  <a:srgbClr val="000000"/>
                </a:solidFill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t>AHEM.</a:t>
            </a:r>
          </a:p>
          <a:p>
            <a:pPr>
              <a:defRPr sz="20000">
                <a:solidFill>
                  <a:srgbClr val="000000"/>
                </a:solidFill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t>CAPITALISM.</a:t>
            </a:r>
          </a:p>
          <a:p>
            <a:pPr>
              <a:defRPr sz="20000">
                <a:solidFill>
                  <a:srgbClr val="000000"/>
                </a:solidFill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t>AHEM.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4">
            <a:hueOff val="348544"/>
            <a:lumOff val="713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THIS IS NOT EASY.png" descr="THIS IS NOT EAS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6763" y="1064775"/>
            <a:ext cx="11586451" cy="115864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I AM NOT AN EXPERT.png" descr="I AM NOT AN EXPER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369702" y="1064775"/>
            <a:ext cx="11586450" cy="115864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4">
            <a:hueOff val="348544"/>
            <a:lumOff val="713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PREVIOUS EXPERIENCE_ TRAUMA.png" descr="PREVIOUS EXPERIENCE_ TRAUM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3999" y="-1463"/>
            <a:ext cx="13716001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(AS AN ASKER OR AN ASKEE)"/>
          <p:cNvSpPr txBox="1"/>
          <p:nvPr/>
        </p:nvSpPr>
        <p:spPr>
          <a:xfrm>
            <a:off x="7012610" y="10603896"/>
            <a:ext cx="10358781" cy="1183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000000"/>
                </a:solidFill>
                <a:latin typeface="Chalkboard SE Regular"/>
                <a:ea typeface="Chalkboard SE Regular"/>
                <a:cs typeface="Chalkboard SE Regular"/>
                <a:sym typeface="Chalkboard SE Regular"/>
              </a:defRPr>
            </a:lvl1pPr>
          </a:lstStyle>
          <a:p>
            <a:pPr/>
            <a:r>
              <a:t>(AS AN ASKER OR AN ASKEE)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4">
            <a:hueOff val="348544"/>
            <a:lumOff val="713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TOXIC MASCULNITY.png" descr="TOXIC MASCULNIT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3999" y="-1463"/>
            <a:ext cx="13716001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4">
            <a:hueOff val="348544"/>
            <a:lumOff val="713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AHEM.…"/>
          <p:cNvSpPr txBox="1"/>
          <p:nvPr/>
        </p:nvSpPr>
        <p:spPr>
          <a:xfrm>
            <a:off x="2781337" y="1116865"/>
            <a:ext cx="19472169" cy="10964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0">
                <a:solidFill>
                  <a:srgbClr val="000000"/>
                </a:solidFill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t>AHEM.</a:t>
            </a:r>
          </a:p>
          <a:p>
            <a:pPr>
              <a:defRPr sz="20000">
                <a:solidFill>
                  <a:srgbClr val="000000"/>
                </a:solidFill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t>CAPITALISM.</a:t>
            </a:r>
          </a:p>
          <a:p>
            <a:pPr>
              <a:defRPr sz="20000">
                <a:solidFill>
                  <a:srgbClr val="000000"/>
                </a:solidFill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t>AHEM.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4">
            <a:hueOff val="348544"/>
            <a:lumOff val="713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ext"/>
          <p:cNvSpPr txBox="1"/>
          <p:nvPr/>
        </p:nvSpPr>
        <p:spPr>
          <a:xfrm>
            <a:off x="11855500" y="6625854"/>
            <a:ext cx="673000" cy="46136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/>
          </a:p>
        </p:txBody>
      </p:sp>
      <p:pic>
        <p:nvPicPr>
          <p:cNvPr id="207" name="WE'VE NEVER BEEN TAUGHT TO ASK.png" descr="WE'VE NEVER BEEN TAUGHT TO ASK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0" y="0"/>
            <a:ext cx="13716001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4">
            <a:hueOff val="348544"/>
            <a:lumOff val="713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HINGS TO REMEMBER"/>
          <p:cNvSpPr txBox="1"/>
          <p:nvPr/>
        </p:nvSpPr>
        <p:spPr>
          <a:xfrm>
            <a:off x="1620513" y="81666"/>
            <a:ext cx="21142975" cy="16357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0">
                <a:solidFill>
                  <a:srgbClr val="020202"/>
                </a:solidFill>
                <a:latin typeface="Chalkboard SE Regular"/>
                <a:ea typeface="Chalkboard SE Regular"/>
                <a:cs typeface="Chalkboard SE Regular"/>
                <a:sym typeface="Chalkboard SE Regular"/>
              </a:defRPr>
            </a:lvl1pPr>
          </a:lstStyle>
          <a:p>
            <a:pPr/>
            <a:r>
              <a:t>THINGS TO REMEMBER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4">
            <a:hueOff val="348544"/>
            <a:lumOff val="713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ext"/>
          <p:cNvSpPr txBox="1"/>
          <p:nvPr/>
        </p:nvSpPr>
        <p:spPr>
          <a:xfrm>
            <a:off x="5301441" y="6625854"/>
            <a:ext cx="7227059" cy="461367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/>
          <a:p>
            <a:pPr/>
          </a:p>
        </p:txBody>
      </p:sp>
      <p:pic>
        <p:nvPicPr>
          <p:cNvPr id="212" name="ASKING FOR HELP IS A SIGN OF STRENG.png" descr="ASKING FOR HELP IS A SIGN OF STREN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3999" y="-1463"/>
            <a:ext cx="13716001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4">
            <a:hueOff val="348544"/>
            <a:lumOff val="713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PEOPLE WANT TO HELP.png" descr="PEOPLE WANT TO HELP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3999" y="-1463"/>
            <a:ext cx="13716001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4">
            <a:hueOff val="348544"/>
            <a:lumOff val="713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_HOMEMADE SOCK SYNDROME 3.png" descr="_HOMEMADE SOCK SYNDROME 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97808" y="-282277"/>
            <a:ext cx="13716001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4">
            <a:hueOff val="348544"/>
            <a:lumOff val="713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BUT.png" descr="BU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3999" y="-1463"/>
            <a:ext cx="13716001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4">
            <a:hueOff val="348544"/>
            <a:lumOff val="713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THEY MAY WANT TO DO IT IN AN UNHELPFUL WAY.png" descr="THEY MAY WANT TO DO IT IN AN UNHELPFUL WA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3999" y="-1463"/>
            <a:ext cx="13716001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4">
            <a:hueOff val="348544"/>
            <a:lumOff val="713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WHY AM I HERE_.png" descr="WHY AM I HERE_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7374" y="795639"/>
            <a:ext cx="11439553" cy="114395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WHY ARE U  HERE_.png" descr="WHY ARE U  HERE_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489359" y="737044"/>
            <a:ext cx="11556742" cy="115567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4">
            <a:hueOff val="348544"/>
            <a:lumOff val="713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YOU DECIDING.png" descr="YOU DECIDIN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3999" y="-1463"/>
            <a:ext cx="13716001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4">
            <a:hueOff val="348544"/>
            <a:lumOff val="713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BUT.png" descr="BU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0" y="-1463"/>
            <a:ext cx="13716000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4">
            <a:hueOff val="348544"/>
            <a:lumOff val="713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PEOPLE WANT TO HELP.png" descr="PEOPLE WANT TO HELP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0" y="-1463"/>
            <a:ext cx="13716000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4">
            <a:hueOff val="348544"/>
            <a:lumOff val="713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HOW…"/>
          <p:cNvSpPr txBox="1"/>
          <p:nvPr/>
        </p:nvSpPr>
        <p:spPr>
          <a:xfrm>
            <a:off x="2485375" y="252730"/>
            <a:ext cx="19413249" cy="16015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>
              <a:defRPr sz="22000">
                <a:solidFill>
                  <a:srgbClr val="020202"/>
                </a:solidFill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t>HOW </a:t>
            </a:r>
          </a:p>
          <a:p>
            <a:pPr lvl="1">
              <a:defRPr sz="22000">
                <a:solidFill>
                  <a:srgbClr val="020202"/>
                </a:solidFill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t>TO DO IT-</a:t>
            </a:r>
          </a:p>
          <a:p>
            <a:pPr lvl="1">
              <a:defRPr sz="22000">
                <a:solidFill>
                  <a:srgbClr val="020202"/>
                </a:solidFill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t>NUTS N BOLTS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4">
            <a:hueOff val="348544"/>
            <a:lumOff val="713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YOU DON'T HAVE TO FEEL .png" descr="YOU DON'T HAVE TO FEEL 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3999" y="-1463"/>
            <a:ext cx="13716001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4">
            <a:hueOff val="348544"/>
            <a:lumOff val="713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EMBRACE ASKING FOR HELP.png" descr="EMBRACE ASKING FOR HELP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3999" y="-1463"/>
            <a:ext cx="13716001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4">
            <a:hueOff val="348544"/>
            <a:lumOff val="713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REMEMBER HOW MUCH YOU LIKE TO HELP.png" descr="REMEMBER HOW MUCH YOU LIKE TO HELP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3999" y="-1463"/>
            <a:ext cx="13716001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4">
            <a:hueOff val="348544"/>
            <a:lumOff val="713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NNA FEEL WEIRD.png" descr="GONNA FEEL WEIR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3999" y="-1463"/>
            <a:ext cx="13716001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4">
            <a:hueOff val="348544"/>
            <a:lumOff val="713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START SMALL ACCEPT HELP WHEN OFFERED.png" descr="START SMALL ACCEPT HELP WHEN OFFERE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3999" y="-1463"/>
            <a:ext cx="13716001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4">
            <a:hueOff val="348544"/>
            <a:lumOff val="713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ASK IN A LOW STAKE SITUATION.png" descr="ASK IN A LOW STAKE SITUATIO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3999" y="-1463"/>
            <a:ext cx="13716001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4">
            <a:hueOff val="348544"/>
            <a:lumOff val="713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WHY DOES IT MATTER?"/>
          <p:cNvSpPr txBox="1"/>
          <p:nvPr/>
        </p:nvSpPr>
        <p:spPr>
          <a:xfrm>
            <a:off x="1473165" y="81666"/>
            <a:ext cx="21437671" cy="16357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0">
                <a:solidFill>
                  <a:srgbClr val="020202"/>
                </a:solidFill>
                <a:latin typeface="Chalkboard SE Regular"/>
                <a:ea typeface="Chalkboard SE Regular"/>
                <a:cs typeface="Chalkboard SE Regular"/>
                <a:sym typeface="Chalkboard SE Regular"/>
              </a:defRPr>
            </a:lvl1pPr>
          </a:lstStyle>
          <a:p>
            <a:pPr/>
            <a:r>
              <a:t>WHY DOES IT MATTER?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4">
            <a:hueOff val="348544"/>
            <a:lumOff val="713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SAY IT YOUR WAY.png" descr="SAY IT YOUR WA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3999" y="-1463"/>
            <a:ext cx="13716001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4">
            <a:hueOff val="348544"/>
            <a:lumOff val="713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IF YOU NEED TO START WITH SO THIS IS HARD FOR ME TO ASK YOU CAN .png" descr="IF YOU NEED TO START WITH SO THIS IS HARD FOR ME TO ASK YOU CAN 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3999" y="-1463"/>
            <a:ext cx="13716001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4">
            <a:hueOff val="348544"/>
            <a:lumOff val="713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SCAFFOLD.png" descr="SCAFFOL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3999" y="-1463"/>
            <a:ext cx="13716001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4">
            <a:hueOff val="348544"/>
            <a:lumOff val="713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IF POSSIBLE MAKE IT EASY.png" descr="IF POSSIBLE MAKE IT EAS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3999" y="-1463"/>
            <a:ext cx="13716001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4">
            <a:hueOff val="348544"/>
            <a:lumOff val="713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STRAIGHT FORWARDN.png" descr="STRAIGHT FORWARD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3999" y="-1463"/>
            <a:ext cx="13716001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4">
            <a:hueOff val="348544"/>
            <a:lumOff val="713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BE SPECIFIC .png" descr="BE SPECIFIC 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3999" y="-1463"/>
            <a:ext cx="13716001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4">
            <a:hueOff val="348544"/>
            <a:lumOff val="713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IT WILL GET EASIER WITH PRACTICE.png" descr="IT WILL GET EASIER WITH PRACTIC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3999" y="-1463"/>
            <a:ext cx="13716001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4">
            <a:hueOff val="348544"/>
            <a:lumOff val="713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SCHOOL YOUR SUPPORT PEOPLE.png" descr="SCHOOL YOUR SUPPORT PEOPL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3999" y="-1463"/>
            <a:ext cx="13716001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4">
            <a:hueOff val="348544"/>
            <a:lumOff val="713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PICK THE RIGHT PERSON .png" descr="PICK THE RIGHT PERSON 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3999" y="-1463"/>
            <a:ext cx="13716001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4">
            <a:hueOff val="348544"/>
            <a:lumOff val="713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MATCH SKILL SETS.png" descr="MATCH SKILL SET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3999" y="-1463"/>
            <a:ext cx="13716001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4">
            <a:hueOff val="348544"/>
            <a:lumOff val="713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ASKING FOR HELP IS PART OF BEING HUMAN.png" descr="ASKING FOR HELP IS PART OF BEING HUMA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3999" y="-1463"/>
            <a:ext cx="13716001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4">
            <a:hueOff val="348544"/>
            <a:lumOff val="713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FOLLOW UP THIS IS VERY HARD.png" descr="FOLLOW UP THIS IS VERY HAR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3999" y="-1463"/>
            <a:ext cx="13716001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4">
            <a:hueOff val="348544"/>
            <a:lumOff val="713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BE READY TO HEAR NO.png" descr="BE READY TO HEAR N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3999" y="-1463"/>
            <a:ext cx="13716001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4">
            <a:hueOff val="348544"/>
            <a:lumOff val="713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SOMEONE WHO SAYS NO YOU CAN TRUST THEIR YES.png" descr="SOMEONE WHO SAYS NO YOU CAN TRUST THEIR YE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3999" y="-1463"/>
            <a:ext cx="13716001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4">
            <a:hueOff val="348544"/>
            <a:lumOff val="713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YOU ARE GOING TO BE DISAPPOINTED SOMETIMES (1).png" descr="YOU ARE GOING TO BE DISAPPOINTED SOMETIMES (1)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3999" y="-1463"/>
            <a:ext cx="13716001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4">
            <a:hueOff val="348544"/>
            <a:lumOff val="713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MANY TIMES NOT PERSONAL.png" descr="MANY TIMES NOT PERSONA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3999" y="-1463"/>
            <a:ext cx="13716001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4">
            <a:hueOff val="348544"/>
            <a:lumOff val="713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RESOURCES…"/>
          <p:cNvSpPr txBox="1"/>
          <p:nvPr/>
        </p:nvSpPr>
        <p:spPr>
          <a:xfrm>
            <a:off x="2126700" y="2422418"/>
            <a:ext cx="20604016" cy="7323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0">
                <a:solidFill>
                  <a:srgbClr val="000000"/>
                </a:solidFill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t>RESOURCES</a:t>
            </a:r>
          </a:p>
          <a:p>
            <a:pPr>
              <a:defRPr sz="10000">
                <a:solidFill>
                  <a:srgbClr val="000000"/>
                </a:solidFill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t>http://www.kellidunham.com/resources-on-accepting-help/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4">
            <a:hueOff val="348544"/>
            <a:lumOff val="713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"/>
          <p:cNvSpPr txBox="1"/>
          <p:nvPr/>
        </p:nvSpPr>
        <p:spPr>
          <a:xfrm>
            <a:off x="12128499" y="2799466"/>
            <a:ext cx="127001" cy="10922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0">
                <a:solidFill>
                  <a:srgbClr val="020202"/>
                </a:solidFill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</a:p>
        </p:txBody>
      </p:sp>
      <p:pic>
        <p:nvPicPr>
          <p:cNvPr id="166" name="ASKING FOR HELP PROTECTS YOUR GREATEST ASSET.png" descr="ASKING FOR HELP PROTECTS YOUR GREATEST ASSE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3999" y="-1463"/>
            <a:ext cx="13716001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4">
            <a:hueOff val="348544"/>
            <a:lumOff val="713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"/>
          <p:cNvSpPr txBox="1"/>
          <p:nvPr/>
        </p:nvSpPr>
        <p:spPr>
          <a:xfrm>
            <a:off x="12128499" y="2799466"/>
            <a:ext cx="127001" cy="10922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0">
                <a:solidFill>
                  <a:srgbClr val="020202"/>
                </a:solidFill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</a:p>
        </p:txBody>
      </p:sp>
      <p:pic>
        <p:nvPicPr>
          <p:cNvPr id="169" name="ASKING FOR HELP BUILDS TRUST.png" descr="ASKING FOR HELP BUILDS TRUS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3999" y="-1463"/>
            <a:ext cx="13716001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4">
            <a:hueOff val="348544"/>
            <a:lumOff val="713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"/>
          <p:cNvSpPr txBox="1"/>
          <p:nvPr/>
        </p:nvSpPr>
        <p:spPr>
          <a:xfrm>
            <a:off x="12128499" y="2799466"/>
            <a:ext cx="127001" cy="10922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0">
                <a:solidFill>
                  <a:srgbClr val="020202"/>
                </a:solidFill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</a:p>
        </p:txBody>
      </p:sp>
      <p:pic>
        <p:nvPicPr>
          <p:cNvPr id="172" name="YOU CAN LEARN.png" descr="YOU CAN LEAR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3999" y="-1463"/>
            <a:ext cx="13716001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4">
            <a:hueOff val="348544"/>
            <a:lumOff val="713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"/>
          <p:cNvSpPr txBox="1"/>
          <p:nvPr/>
        </p:nvSpPr>
        <p:spPr>
          <a:xfrm>
            <a:off x="12128499" y="2799466"/>
            <a:ext cx="127001" cy="10922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0">
                <a:solidFill>
                  <a:srgbClr val="020202"/>
                </a:solidFill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</a:p>
        </p:txBody>
      </p:sp>
      <p:pic>
        <p:nvPicPr>
          <p:cNvPr id="175" name="WAITING TOO LONG MAKES THINGS MESSIER.png" descr="WAITING TOO LONG MAKES THINGS MESSIE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3999" y="-1463"/>
            <a:ext cx="13716001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