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54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KELLIDUNHAM.COM" TargetMode="External"/><Relationship Id="rId3" Type="http://schemas.openxmlformats.org/officeDocument/2006/relationships/hyperlink" Target="mailto:KELLIDUNHAM@GMAIL.COM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RIEF. YOU’RE…"/>
          <p:cNvSpPr txBox="1"/>
          <p:nvPr/>
        </p:nvSpPr>
        <p:spPr>
          <a:xfrm>
            <a:off x="-1045436" y="926260"/>
            <a:ext cx="26474872" cy="551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GRIEF. YOU’RE </a:t>
            </a:r>
          </a:p>
          <a:p>
            <a:pPr>
              <a:defRPr sz="1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NOT DOING IT WRONG</a:t>
            </a:r>
          </a:p>
        </p:txBody>
      </p:sp>
      <p:sp>
        <p:nvSpPr>
          <p:cNvPr id="152" name="KELLI DUNHAM"/>
          <p:cNvSpPr txBox="1"/>
          <p:nvPr/>
        </p:nvSpPr>
        <p:spPr>
          <a:xfrm>
            <a:off x="4668484" y="7101140"/>
            <a:ext cx="15374649" cy="3535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PHILLY TRANS WELLNESS JULY 2021</a:t>
            </a:r>
          </a:p>
          <a:p>
            <a:pPr>
              <a:defRPr sz="12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KELLI DUNHAM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IME HEALS ALL WOUNDS.png" descr="TIME HEALS ALL WOUN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1-03-06 at 5.25.48 PM.png" descr="Screen Shot 2021-03-06 at 5.25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4928" y="150083"/>
            <a:ext cx="18521614" cy="13303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EVERYTHING HAPPENS FOR A REASON.png" descr="EVERYTHING HAPPENS FOR A REAS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EVERYTHING REASON POSTER.png" descr="EVERYTHING REASON POST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7857" y="-23494"/>
            <a:ext cx="14568286" cy="14568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WHAT DOESN'T KILL YOU MAKE YOU STRONGER.png" descr="WHAT DOESN'T KILL YOU MAKE YOU STRONG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TAGES OF GRIEF NEVER MEANT TO BE ABOUT GRIEF.png" descr="STAGES OF GRIEF NEVER MEANT TO BE ABOUT GRIE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F IT DIDN'T HURT THIS YEAR, IT WON'T HURT NEXT YEAR.png" descr="IF IT DIDN'T HURT THIS YEAR, IT WON'T HURT NEXT YEA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REGRETS .png" descr="REGRETS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IEF AND REGRETS .png" descr="GRIEF AND REGRETS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WHY AM I HERE_.png" descr="WHY AM I HERE_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374" y="795638"/>
            <a:ext cx="11439553" cy="1143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HY ARE U  HERE_.png" descr="WHY ARE U  HERE_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89359" y="737044"/>
            <a:ext cx="11556743" cy="11556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RIEF IS NORMAL.png" descr="GRIEF IS NORM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7855" y="-4023856"/>
            <a:ext cx="20087285" cy="20087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BE SAD.png" descr="BE S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LESS SAD.png" descr="LESS S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WHAT HELPS.png" descr="WHAT HEL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415" y="-4930423"/>
            <a:ext cx="22915170" cy="22915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EVERYTHING HELPS A LITTLE NOTHING HELPS ENOUGH.png" descr="EVERYTHING HELPS A LITTLE NOTHING HELPS ENOUG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1177" y="-4351701"/>
            <a:ext cx="21123015" cy="2112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BUT IF GRIEF.png" descr="BUT IF GRIE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2864" y="-4905695"/>
            <a:ext cx="21998272" cy="21998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THINGS LIKE OUR CULTURE MISUNDERSTANDING .png" descr="THINGS LIKE OUR CULTURE MISUNDERSTANDING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450" y="-3393305"/>
            <a:ext cx="19640562" cy="1964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IEF EDUCATION .png" descr="GRIEF EDUCATION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6651" y="-4138211"/>
            <a:ext cx="20335466" cy="20335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HOW IS QUEER GRIEF DIFFERENT?"/>
          <p:cNvSpPr txBox="1"/>
          <p:nvPr/>
        </p:nvSpPr>
        <p:spPr>
          <a:xfrm>
            <a:off x="-25400" y="2581947"/>
            <a:ext cx="24434801" cy="733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HOW IS TRANS/GNC GRIEF DIFFERENT?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UNLESS YOU'RE PUNCHING SOMEONE .png" descr="UNLESS YOU'RE PUNCHING SOMEONE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O MANY LOSSES .png" descr="SO MANY LOSSES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UNACKNOWLEDGED GRIEF IN QUEERS.png" descr="UNACKNOWLEDGED GRIEF IN QUE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WE OFTEN LIVE IN COMMUNITY.png" descr="WE OFTEN LIVE IN COMMUN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WE LOVE IN .png" descr="WE LOVE IN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WATCHING HIV AIDS .png" descr="WATCHING HIV AIDS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21-03-06 at 9.05.42 PM.png" descr="Screen Shot 2021-03-06 at 9.05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5124" y="105058"/>
            <a:ext cx="14509026" cy="13387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ow do use this process in a…"/>
          <p:cNvSpPr txBox="1"/>
          <p:nvPr/>
        </p:nvSpPr>
        <p:spPr>
          <a:xfrm>
            <a:off x="2487059" y="-629032"/>
            <a:ext cx="19409881" cy="1459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How do use this process in a</a:t>
            </a:r>
          </a:p>
          <a:p>
            <a:pPr>
              <a:defRPr sz="20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A DEPLETED COMMUNITY…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 Shot 2021-03-06 at 9.05.42 PM.png" descr="Screen Shot 2021-03-06 at 9.05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079" y="205624"/>
            <a:ext cx="14509025" cy="1338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VENTING CIRCLES  (1).png" descr="VENTING CIRCLES 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0941" y="918142"/>
            <a:ext cx="9497030" cy="949703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Circle"/>
          <p:cNvSpPr/>
          <p:nvPr/>
        </p:nvSpPr>
        <p:spPr>
          <a:xfrm>
            <a:off x="10514455" y="4864270"/>
            <a:ext cx="1270003" cy="1270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9" name="VENTING CIRCLES  (1).png" descr="VENTING CIRCLES 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9466" y="5099987"/>
            <a:ext cx="7472374" cy="747237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ircle"/>
          <p:cNvSpPr/>
          <p:nvPr/>
        </p:nvSpPr>
        <p:spPr>
          <a:xfrm>
            <a:off x="5720651" y="8010018"/>
            <a:ext cx="1270004" cy="1270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21-03-06 at 9.05.42 PM.png" descr="Screen Shot 2021-03-06 at 9.05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079" y="205624"/>
            <a:ext cx="14509025" cy="1338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VENTING CIRCLES  (1).png" descr="VENTING CIRCLES 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0941" y="918142"/>
            <a:ext cx="9497030" cy="949703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Circle"/>
          <p:cNvSpPr/>
          <p:nvPr/>
        </p:nvSpPr>
        <p:spPr>
          <a:xfrm>
            <a:off x="10514455" y="4864270"/>
            <a:ext cx="1270003" cy="1270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5" name="VENTING CIRCLES  (1).png" descr="VENTING CIRCLES 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9466" y="5099987"/>
            <a:ext cx="7472374" cy="747237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ircle"/>
          <p:cNvSpPr/>
          <p:nvPr/>
        </p:nvSpPr>
        <p:spPr>
          <a:xfrm>
            <a:off x="5720651" y="8010018"/>
            <a:ext cx="1270004" cy="1270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7" name="THINK BACK…"/>
          <p:cNvSpPr txBox="1"/>
          <p:nvPr/>
        </p:nvSpPr>
        <p:spPr>
          <a:xfrm>
            <a:off x="16072552" y="2888272"/>
            <a:ext cx="7877903" cy="611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/>
            </a:pPr>
            <a:r>
              <a:t>THINK BACK</a:t>
            </a:r>
          </a:p>
          <a:p>
            <a:pPr>
              <a:defRPr sz="10000"/>
            </a:pPr>
            <a:r>
              <a:t>TO</a:t>
            </a:r>
          </a:p>
          <a:p>
            <a:pPr>
              <a:defRPr sz="10000"/>
            </a:pPr>
            <a:r>
              <a:t>THE YEARBOOK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UNCHING PHOTO.png" descr="PUNCHING PHO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creen Shot 2021-03-06 at 9.05.42 PM.png" descr="Screen Shot 2021-03-06 at 9.05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079" y="205624"/>
            <a:ext cx="14509025" cy="13387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VENTING CIRCLES  (1).png" descr="VENTING CIRCLES 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0941" y="918142"/>
            <a:ext cx="9497030" cy="949703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ircle"/>
          <p:cNvSpPr/>
          <p:nvPr/>
        </p:nvSpPr>
        <p:spPr>
          <a:xfrm>
            <a:off x="10514455" y="4864270"/>
            <a:ext cx="1270003" cy="1270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2" name="VENTING CIRCLES  (1).png" descr="VENTING CIRCLES 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9466" y="5099987"/>
            <a:ext cx="7472374" cy="747237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Circle"/>
          <p:cNvSpPr/>
          <p:nvPr/>
        </p:nvSpPr>
        <p:spPr>
          <a:xfrm>
            <a:off x="5720651" y="8010018"/>
            <a:ext cx="1270004" cy="12700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" name="BE A GOOD LISTENER…"/>
          <p:cNvSpPr txBox="1"/>
          <p:nvPr/>
        </p:nvSpPr>
        <p:spPr>
          <a:xfrm>
            <a:off x="16049150" y="2060238"/>
            <a:ext cx="7877903" cy="11093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/>
            </a:pPr>
            <a:r>
              <a:t>BE A GOOD LISTENER</a:t>
            </a:r>
          </a:p>
          <a:p>
            <a:pPr>
              <a:defRPr sz="8000"/>
            </a:pPr>
          </a:p>
          <a:p>
            <a:pPr>
              <a:defRPr sz="8000"/>
            </a:pPr>
            <a:r>
              <a:t>HELP YOU PACK UP</a:t>
            </a:r>
          </a:p>
          <a:p>
            <a:pPr>
              <a:defRPr sz="8000"/>
            </a:pPr>
          </a:p>
          <a:p>
            <a:pPr>
              <a:defRPr sz="9000"/>
            </a:pPr>
            <a:r>
              <a:rPr sz="8000"/>
              <a:t>HELP PLAN A MEMORIAL SERVICE…</a:t>
            </a:r>
            <a:r>
              <a:t> </a:t>
            </a:r>
          </a:p>
        </p:txBody>
      </p:sp>
      <p:sp>
        <p:nvSpPr>
          <p:cNvPr id="245" name="MOST LIKELY TO"/>
          <p:cNvSpPr txBox="1"/>
          <p:nvPr/>
        </p:nvSpPr>
        <p:spPr>
          <a:xfrm>
            <a:off x="13553890" y="306421"/>
            <a:ext cx="10193656" cy="158686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hueOff val="-200295"/>
                  <a:lumOff val="22393"/>
                </a:schemeClr>
              </a:gs>
            </a:gsLst>
            <a:lin ang="16200000"/>
          </a:gradFill>
          <a:ln>
            <a:solidFill>
              <a:srgbClr val="FD5E4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MOST LIKELY 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WHAT TOOLS DO WE HAVE?"/>
          <p:cNvSpPr txBox="1"/>
          <p:nvPr/>
        </p:nvSpPr>
        <p:spPr>
          <a:xfrm>
            <a:off x="1683661" y="1333439"/>
            <a:ext cx="21016677" cy="91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WHAT TOOLS DO WE HAVE?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rief is madness--ask anyone who's been there. They will tell you it abates…"/>
          <p:cNvSpPr txBox="1"/>
          <p:nvPr/>
        </p:nvSpPr>
        <p:spPr>
          <a:xfrm>
            <a:off x="855592" y="219586"/>
            <a:ext cx="22251594" cy="12805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Grief is madness--ask anyone who's been there. They will tell you it abates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with time, but that's a lie. What drowns you in the first year is a force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of solitude and helplessness exactly equal in intensity to the love you had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for the one who's gone. Equally passionate, equally intimate. 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The spaces between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the stabs of pain grow longer after a while, but they're empty spaces. The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cliches of condolence get you back to the office, 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back to your taxes and the dinner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table--and for everyone else's sake, you collaborate. The road of least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resistance is paved with the gravel of well-meaning friends, </a:t>
            </a:r>
          </a:p>
          <a:p>
            <a:pPr defTabSz="457200">
              <a:lnSpc>
                <a:spcPts val="7900"/>
              </a:lnSpc>
              <a:spcBef>
                <a:spcPts val="600"/>
              </a:spcBef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rather like the gravel that cremation leaves. </a:t>
            </a:r>
          </a:p>
          <a:p>
            <a:pPr defTabSz="457200">
              <a:defRPr sz="5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Paul Monette, </a:t>
            </a:r>
            <a:r>
              <a:rPr u="sng"/>
              <a:t>Last Watch of the Night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IT MY THERAPIST SAYS.png" descr="SHIT MY THERAPIST SAY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7945" y="237841"/>
            <a:ext cx="12129021" cy="13240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creen Shot 2021-03-07 at 12.25.56 PM.png" descr="Screen Shot 2021-03-07 at 12.25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142" y="501712"/>
            <a:ext cx="8638353" cy="8638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Screen Shot 2021-03-07 at 12.32.56 PM.png" descr="Screen Shot 2021-03-07 at 12.32.5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5154" y="3495387"/>
            <a:ext cx="16305051" cy="9385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whashes.gif" descr="whashes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1772" y="380741"/>
            <a:ext cx="20413179" cy="12954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PS and TOOLS…"/>
          <p:cNvSpPr txBox="1"/>
          <p:nvPr/>
        </p:nvSpPr>
        <p:spPr>
          <a:xfrm>
            <a:off x="-25400" y="-933510"/>
            <a:ext cx="24434801" cy="1366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WHAT TIPS AND TOOLS DO WE NEED?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PS and TOOLS…"/>
          <p:cNvSpPr txBox="1"/>
          <p:nvPr/>
        </p:nvSpPr>
        <p:spPr>
          <a:xfrm>
            <a:off x="80374" y="1784360"/>
            <a:ext cx="24223251" cy="822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TIPS and TOOLS</a:t>
            </a:r>
            <a:endParaRPr sz="10000"/>
          </a:p>
          <a:p>
            <a:pPr>
              <a:defRPr sz="10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(They work for some people, they might not work for you)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HOW HAVE YOU COPED .png" descr="HOW HAVE YOU COPED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ARLY GRIEF"/>
          <p:cNvSpPr txBox="1"/>
          <p:nvPr/>
        </p:nvSpPr>
        <p:spPr>
          <a:xfrm>
            <a:off x="2550209" y="3600390"/>
            <a:ext cx="19283583" cy="459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EARLY GRIEF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YOU'RE NOT DOING IT WRONG.png" descr="YOU'RE NOT DOING IT WRO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EARLY MAJOR LOSS.png" descr="EARLY MAJOR LO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MY EMOTIONAL BANK IS ONLY TAKING DEPOSIT RIGHT NOW.png" descr="MY EMOTIONAL BANK IS ONLY TAKING DEPOSIT RIGHT N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DON'T DO GRIEF TASK ALONE.png" descr="DON'T DO GRIEF TASK ALO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FOCUSING ON GETTING THROUGH DAY BY DAY.png" descr="FOCUSING ON GETTING THROUGH DAY BY D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LOOK AROUND FOR WAYS TO SIMPLIFY (1).png" descr="LOOK AROUND FOR WAYS TO SIMPLIFY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ONGOING GRIEF"/>
          <p:cNvSpPr txBox="1"/>
          <p:nvPr/>
        </p:nvSpPr>
        <p:spPr>
          <a:xfrm>
            <a:off x="4327156" y="1333440"/>
            <a:ext cx="15729688" cy="91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ONGOING GRIEF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DON'T TAKE GRIEF PERSONALLY.png" descr="DON'T TAKE GRIEF PERSONALL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FIND OR MAKE A PHYSICAL SPOT.png" descr="FIND OR MAKE A PHYSICAL SP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LOOK FOR DAILY MOMENTS OF JOY.png" descr="LOOK FOR DAILY MOMENTS OF JO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NCREASE THE OVERALL PLEASURE.png" descr="INCREASE THE OVERALL PLEAS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RIEF…"/>
          <p:cNvSpPr txBox="1"/>
          <p:nvPr/>
        </p:nvSpPr>
        <p:spPr>
          <a:xfrm>
            <a:off x="6462138" y="-395285"/>
            <a:ext cx="12161759" cy="1366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GRIEF </a:t>
            </a:r>
          </a:p>
          <a:p>
            <a: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MYTHS/</a:t>
            </a:r>
          </a:p>
          <a:p>
            <a: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TRUTHS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WHAT DO I ACTUALLY ENJOY DOING .png" descr="WHAT DO I ACTUALLY ENJOY DOING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creen Shot 2021-03-07 at 12.02.29 PM.png" descr="Screen Shot 2021-03-07 at 12.02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788" y="328589"/>
            <a:ext cx="23519531" cy="12849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creen Shot 2021-03-07 at 12.02.41 PM.png" descr="Screen Shot 2021-03-07 at 12.02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9165" y="97171"/>
            <a:ext cx="20695361" cy="13521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HAVE A PLAN EVEN IF THE PLAN IS TO ISOLATE YOURSELF.png" descr="HAVE A PLAN EVEN IF THE PLAN IS TO ISOLATE YOURSEL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DO YOU WANT TO DISCONNECT.png" descr="DO YOU WANT TO DISCONNE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DO YOU WANT TO ACTIVELY MOURN.png" descr="DO YOU WANT TO ACTIVELY MOUR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OLIDY THE MEMORY.png" descr="SOLIDY THE MEMO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BE HAPPY OR DONT.jpg" descr="BE HAPPY OR DO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113" y="410981"/>
            <a:ext cx="9144001" cy="1219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DONT REQUIRE YOURSELF.png" descr="DONT REQUIRE YOURSEL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48393" y="513361"/>
            <a:ext cx="11987242" cy="11987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ASK FOR HELP WITH WHAT IF MOMENTS.png" descr="ASK FOR HELP WITH WHAT IF MOMEN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EVERYONE GRIEVES DIFFERENTLY .png" descr="EVERYONE GRIEVES DIFFERENTLY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RIEF…"/>
          <p:cNvSpPr txBox="1"/>
          <p:nvPr/>
        </p:nvSpPr>
        <p:spPr>
          <a:xfrm>
            <a:off x="1613685" y="1871666"/>
            <a:ext cx="21858665" cy="91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POP CULTURE IS THE WORST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F YOU CARE ABOUT SOMEONE IT HURTS TO WATCH THEM HURT .png" descr="IF YOU CARE ABOUT SOMEONE IT HURTS TO WATCH THEM HURT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WE DO UNHELPFUL THINGS.png" descr="WE DO UNHELPFUL THING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G_4480.jpg" descr="IMG_44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4968" y="-32868"/>
            <a:ext cx="12423438" cy="13781737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@SKETCHESFROMTHECAVE"/>
          <p:cNvSpPr txBox="1"/>
          <p:nvPr/>
        </p:nvSpPr>
        <p:spPr>
          <a:xfrm>
            <a:off x="16114165" y="12302186"/>
            <a:ext cx="6851590" cy="1183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>
                <a:solidFill>
                  <a:srgbClr val="0000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 @</a:t>
            </a:r>
            <a:r>
              <a:rPr sz="4000"/>
              <a:t>SKETCHESFROMTHECAV</a:t>
            </a:r>
            <a:r>
              <a:rPr sz="4000">
                <a:latin typeface="+mn-lt"/>
                <a:ea typeface="+mn-ea"/>
                <a:cs typeface="+mn-cs"/>
                <a:sym typeface="Helvetica Neue"/>
              </a:rPr>
              <a:t>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BEWARE THE TRAUMA BOND .png" descr="BEWARE THE TRAUMA BOND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DEATH DOESN'T ALWAYS BRING PEOPLE TOGETHER.png" descr="DEATH DOESN'T ALWAYS BRING PEOPLE TOGETH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RIEF CHANGES YOU.png" descr="GRIEF CHANGES YO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998" y="-1464"/>
            <a:ext cx="13716003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MANY TIMES NOT PERSONAL.png" descr="MANY TIMES NOT PERSO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4"/>
            <a:ext cx="13716000" cy="1371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rief sucks.…"/>
          <p:cNvSpPr txBox="1"/>
          <p:nvPr/>
        </p:nvSpPr>
        <p:spPr>
          <a:xfrm>
            <a:off x="501368" y="414829"/>
            <a:ext cx="23381262" cy="10964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Grief sucks.</a:t>
            </a:r>
          </a:p>
          <a:p>
            <a:pPr>
              <a:defRPr sz="20000">
                <a:solidFill>
                  <a:srgbClr val="020202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Sometimes a happy ending is survival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KELLIDUNHAM.COM FOR MORE RESOURCES…"/>
          <p:cNvSpPr txBox="1"/>
          <p:nvPr/>
        </p:nvSpPr>
        <p:spPr>
          <a:xfrm>
            <a:off x="2864796" y="2681303"/>
            <a:ext cx="18089855" cy="6010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8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KELLIDUNHAM.COM</a:t>
            </a:r>
            <a:r>
              <a:t> FOR MORE RESOURCES</a:t>
            </a:r>
          </a:p>
          <a:p>
            <a:pPr>
              <a:defRPr sz="98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KELLIDUNHAM@GMAIL.COM</a:t>
            </a:r>
          </a:p>
          <a:p>
            <a:pPr>
              <a:defRPr sz="9800"/>
            </a:pPr>
            <a:r>
              <a:t>215.964.1963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1-07-18 at 8.34.44 PM.png" descr="Screen Shot 2021-07-18 at 8.34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7542" y="1927335"/>
            <a:ext cx="7012501" cy="9861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reen Shot 2021-07-18 at 8.35.27 PM.png" descr="Screen Shot 2021-07-18 at 8.35.2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00780" y="3061388"/>
            <a:ext cx="8590468" cy="8908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0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reen Shot 2021-03-07 at 12.20.24 PM.png" descr="Screen Shot 2021-03-07 at 12.20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429" y="1071524"/>
            <a:ext cx="15508656" cy="9504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creen Shot 2021-03-07 at 12.18.19 PM.png" descr="Screen Shot 2021-03-07 at 12.18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1985" y="1437013"/>
            <a:ext cx="14562542" cy="10841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